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7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2B86E-022A-4BB1-B448-AB7978430E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808ECF-85D5-4B8D-BD92-27B219F5D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BEC2D-6222-4F54-9AE9-8A8E7DAFB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3C21-D2C1-4369-8533-7F1CB93D833D}" type="datetimeFigureOut">
              <a:rPr lang="en-IN" smtClean="0"/>
              <a:t>17-12-2020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0684C-DBA6-44FD-8FB2-BFB709375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65705-5193-48A0-934A-3A897C2B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22E94-CE50-42C1-9CD2-E93EFB296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554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D41C-6CE2-4513-9F49-7704B0744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FA40B-B084-40D8-9D96-AAAF7E94F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6B878-BF83-4FDA-937B-C3FF65C2D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3C21-D2C1-4369-8533-7F1CB93D833D}" type="datetimeFigureOut">
              <a:rPr lang="en-IN" smtClean="0"/>
              <a:t>17-12-2020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60C36-D7F8-4358-B375-C4AC26B74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DC160-DAC1-4C49-AFFA-A226F585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22E94-CE50-42C1-9CD2-E93EFB296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0086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F90E71-E644-4CC4-A00B-3DFE183AA4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2A8AD9-037F-4363-84A1-75F9C46E0C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EACEE-8985-411E-98A9-81F5820A4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3C21-D2C1-4369-8533-7F1CB93D833D}" type="datetimeFigureOut">
              <a:rPr lang="en-IN" smtClean="0"/>
              <a:t>17-12-2020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B3EF5-B9AF-44DF-9F56-BA98052A9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42796-3BCD-426A-BD5D-A678F5AD1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22E94-CE50-42C1-9CD2-E93EFB296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112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DF78-A9FD-4392-90A8-2FF537FC5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88A2D-9145-4BEC-B753-1E01D386E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016A5-D703-4F4E-A0E8-3CB747FF7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3C21-D2C1-4369-8533-7F1CB93D833D}" type="datetimeFigureOut">
              <a:rPr lang="en-IN" smtClean="0"/>
              <a:t>17-12-2020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9529E-F57E-4528-AFB2-CD7629AA5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1C121-AD3A-4350-BF9A-F292EEF2D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22E94-CE50-42C1-9CD2-E93EFB296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0339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CB435-525B-41C1-9010-5DBBBE977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B9BCB-E8AC-44E1-BD86-0241A39D5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48B48-5F27-483C-9E93-7F2E21B8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3C21-D2C1-4369-8533-7F1CB93D833D}" type="datetimeFigureOut">
              <a:rPr lang="en-IN" smtClean="0"/>
              <a:t>17-12-2020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B7620-D4A7-4547-A7A1-8BFB9FA4F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6100C-0BE4-4351-BDDB-15434AB3E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22E94-CE50-42C1-9CD2-E93EFB296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8607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F90E4-DDFB-464E-BDAB-F05C3B3D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2E2A9-50B2-44D3-8FD2-517C7563CD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020DC-D55C-4217-AE38-3DA074CAD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00B63-426E-45F3-91F1-63312A7E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3C21-D2C1-4369-8533-7F1CB93D833D}" type="datetimeFigureOut">
              <a:rPr lang="en-IN" smtClean="0"/>
              <a:t>17-12-2020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53F27-2003-4629-A92B-D81AD4745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48217-E9F8-412F-A8A2-759ED44A6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22E94-CE50-42C1-9CD2-E93EFB296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5973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9BE20-5B40-4D37-AA88-1A4A4A95C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0CAA9-B98E-45FA-AED2-53DAD4CCB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C1E8B-5345-4E4F-914F-FF90EA8F8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77CFBF-9848-4D88-9A1A-E65DC0D12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194E2-7527-495D-A5ED-D656F0E7E5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305FB2-DFA7-4BF1-9796-A8C10F0F6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3C21-D2C1-4369-8533-7F1CB93D833D}" type="datetimeFigureOut">
              <a:rPr lang="en-IN" smtClean="0"/>
              <a:t>17-12-2020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2CEC4C-9B72-46EC-AE75-D733D701F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7F35D-FCBD-4F6C-B13F-54E933F1F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22E94-CE50-42C1-9CD2-E93EFB296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7361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1FCB-BC24-4049-8E0F-4CBE71F77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8A034B-8BDC-4F5C-8B90-CC5BD3FB3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3C21-D2C1-4369-8533-7F1CB93D833D}" type="datetimeFigureOut">
              <a:rPr lang="en-IN" smtClean="0"/>
              <a:t>17-12-2020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6CA32F-775B-4E23-8F4D-8CA6FBD2A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3CB63-5F7B-4DDE-95D7-BD0C2FC8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22E94-CE50-42C1-9CD2-E93EFB296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0393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7EF396-F9F1-40F1-B848-BD2224A8E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3C21-D2C1-4369-8533-7F1CB93D833D}" type="datetimeFigureOut">
              <a:rPr lang="en-IN" smtClean="0"/>
              <a:t>17-12-2020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E1D12-A24C-4D49-A72F-B53A06A13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4C7A7-8DE7-4AB8-A20E-8AFA65EA9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22E94-CE50-42C1-9CD2-E93EFB296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2481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050E5-BB03-4531-977A-6A8672F2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F21D0-AC4E-423B-B745-F7ED7E914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DB7245-5333-4E7E-9F6D-E31DA6705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5B9EE-B89F-4398-94E6-C5902A2B0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3C21-D2C1-4369-8533-7F1CB93D833D}" type="datetimeFigureOut">
              <a:rPr lang="en-IN" smtClean="0"/>
              <a:t>17-12-2020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14597-8D3B-40A6-892E-9B0A93F92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02278-F26E-412D-AC27-CC835606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22E94-CE50-42C1-9CD2-E93EFB296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227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BBCAF-700F-45D6-8B88-3F2E1609A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5E93C0-7211-4ACF-B4B4-02C45D73F9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9FBE73-D5E4-444A-9827-AE810C6FE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9C99D-8E81-45FA-94BD-134ECFB8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3C21-D2C1-4369-8533-7F1CB93D833D}" type="datetimeFigureOut">
              <a:rPr lang="en-IN" smtClean="0"/>
              <a:t>17-12-2020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4C531-7ECB-43F0-99C1-3EF07EE3B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CC4D1E-7DA1-4B9F-9041-617E5E185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22E94-CE50-42C1-9CD2-E93EFB296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5311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480218-7B9D-4282-A8C7-38EAC54D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7D672-9FD5-4EEF-BCDE-05E9FE3C5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EF131-125A-43AA-96C2-DE67E01382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53C21-D2C1-4369-8533-7F1CB93D833D}" type="datetimeFigureOut">
              <a:rPr lang="en-IN" smtClean="0"/>
              <a:t>17-12-2020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4368B-3A40-49D0-99D3-F60791EF8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67527-B4BE-460F-9CBE-7B43CAD69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22E94-CE50-42C1-9CD2-E93EFB296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441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683E8-8EBF-47FA-A710-5C0E59A65B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</a:t>
            </a:r>
            <a:r>
              <a:rPr lang="en-IN" b="1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Networks (RNN)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D195A-66AA-44A8-9D6B-A18B88992C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Session 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0521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AB19-1F1E-42A2-971F-8223F661C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14E64-4A03-48DD-B5B5-D4F10533A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E7A08-D78C-40F7-AB45-6A4E2DA84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0" t="5324" r="5255" b="9931"/>
          <a:stretch/>
        </p:blipFill>
        <p:spPr>
          <a:xfrm>
            <a:off x="429208" y="365125"/>
            <a:ext cx="1112209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66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C6D14D-8A1B-4ED7-A5C4-0C25CCCC8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8" t="4354" r="15893" b="12517"/>
          <a:stretch/>
        </p:blipFill>
        <p:spPr>
          <a:xfrm>
            <a:off x="569167" y="298580"/>
            <a:ext cx="9685176" cy="570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44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88F6B6-C536-4736-83E7-2A12841D01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4" t="2721" r="15510" b="13605"/>
          <a:stretch/>
        </p:blipFill>
        <p:spPr>
          <a:xfrm>
            <a:off x="606490" y="186612"/>
            <a:ext cx="9694506" cy="573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35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88EEA1-83EA-413F-BC52-33CEBA87B5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8" t="1769" r="10382" b="19864"/>
          <a:stretch/>
        </p:blipFill>
        <p:spPr>
          <a:xfrm>
            <a:off x="597158" y="391890"/>
            <a:ext cx="10328989" cy="537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55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08C23F-CE08-46D2-A8CB-BF73EAB85D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6" t="3538" r="15433" b="9931"/>
          <a:stretch/>
        </p:blipFill>
        <p:spPr>
          <a:xfrm>
            <a:off x="466530" y="242596"/>
            <a:ext cx="9843797" cy="593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53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898F79-D529-4E7C-847D-B32A3A2CE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1" t="2042" r="15204" b="11564"/>
          <a:stretch/>
        </p:blipFill>
        <p:spPr>
          <a:xfrm>
            <a:off x="671804" y="139959"/>
            <a:ext cx="9666514" cy="592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63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AE0E76-B5C4-4026-B612-CA7A499BB9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0" t="4354" r="6875" b="9931"/>
          <a:stretch/>
        </p:blipFill>
        <p:spPr>
          <a:xfrm>
            <a:off x="447869" y="489808"/>
            <a:ext cx="10681996" cy="587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30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D931B2-5EF1-4BB7-A219-81B2CB3D0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3" t="6939" r="4107" b="9930"/>
          <a:stretch/>
        </p:blipFill>
        <p:spPr>
          <a:xfrm>
            <a:off x="821093" y="662472"/>
            <a:ext cx="11159413" cy="570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62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5704A-44E2-4982-A344-7AECE26B6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4" t="5325" r="15893" b="6666"/>
          <a:stretch/>
        </p:blipFill>
        <p:spPr>
          <a:xfrm>
            <a:off x="690464" y="365125"/>
            <a:ext cx="9563879" cy="603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65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BBFC90-47EF-4042-84BA-2E6C6EA28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96" t="5324" r="12296" b="14150"/>
          <a:stretch/>
        </p:blipFill>
        <p:spPr>
          <a:xfrm>
            <a:off x="1184988" y="868978"/>
            <a:ext cx="9657184" cy="552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90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5A80A-BDCC-47F5-8B7F-74B6E9C6B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31267-6C5F-4BBC-8518-20D803052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Network(RNN) are a type of </a:t>
            </a:r>
            <a:r>
              <a:rPr lang="en-US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where the output from previous step are fed as input to the current step. </a:t>
            </a:r>
          </a:p>
          <a:p>
            <a:pPr algn="just"/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traditional neural networks, all the inputs and outputs are independent of each other, but in cases like when it is required to predict the next word of a sentence, the previous words are required and hence there is a need to remember the previous words. </a:t>
            </a:r>
          </a:p>
          <a:p>
            <a:pPr algn="just"/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Thus RNN came into existence, which solved this issue with the help of a Hidden Layer. </a:t>
            </a:r>
          </a:p>
          <a:p>
            <a:pPr algn="just"/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main and most important feature of RNN is Hidden state, which remembers some information about a sequence.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648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DF8233-D2FD-4BC6-9B0C-6F3F5124E1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4" t="4218" r="10994" b="9930"/>
          <a:stretch/>
        </p:blipFill>
        <p:spPr>
          <a:xfrm>
            <a:off x="475861" y="289249"/>
            <a:ext cx="10375642" cy="588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28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710E8-5845-4967-93A5-E3572A8A2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0EB41-7E04-4DCB-AA27-CD3A17353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CDE7C-FFAC-493B-A380-95BF3DEB5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2" t="5324" r="6875" b="12517"/>
          <a:stretch/>
        </p:blipFill>
        <p:spPr>
          <a:xfrm>
            <a:off x="503853" y="365125"/>
            <a:ext cx="10849948" cy="563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73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FC8A-1020-4C3B-8853-3B35EE98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7267F-E762-4D16-9B56-B55CD62C8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53E975-495E-4CD1-8473-D9D087357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3129" r="8088" b="9931"/>
          <a:stretch/>
        </p:blipFill>
        <p:spPr>
          <a:xfrm>
            <a:off x="838200" y="214604"/>
            <a:ext cx="10367865" cy="596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48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FAD7F-B337-4AA1-B5D3-D5EC64C2E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C7C8B-3BD0-4A87-BD22-A9DC21E42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9A536-C373-4F03-AB79-32104AF51B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1" t="4218" r="6875" b="9930"/>
          <a:stretch/>
        </p:blipFill>
        <p:spPr>
          <a:xfrm>
            <a:off x="615820" y="289248"/>
            <a:ext cx="10737980" cy="588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02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52BE3-291C-47CE-B896-21C94A8AC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88" y="2651125"/>
            <a:ext cx="10515600" cy="1325563"/>
          </a:xfrm>
        </p:spPr>
        <p:txBody>
          <a:bodyPr/>
          <a:lstStyle/>
          <a:p>
            <a:r>
              <a:rPr lang="en-US" dirty="0"/>
              <a:t>LSTM – Long Short Term Memory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5994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942C9-9426-45EF-9A85-AD4DE12096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3" t="3672" r="12679" b="12654"/>
          <a:stretch/>
        </p:blipFill>
        <p:spPr>
          <a:xfrm>
            <a:off x="718457" y="251927"/>
            <a:ext cx="9927772" cy="573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7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02FA22-34C3-4556-A93F-7B7A0E4C3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7" t="2722" r="10153" b="9930"/>
          <a:stretch/>
        </p:blipFill>
        <p:spPr>
          <a:xfrm>
            <a:off x="709126" y="186612"/>
            <a:ext cx="10245013" cy="599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34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7EDD31-47CC-4F23-9A73-3B999BB13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2" t="2585" r="10229" b="9930"/>
          <a:stretch/>
        </p:blipFill>
        <p:spPr>
          <a:xfrm>
            <a:off x="559837" y="177282"/>
            <a:ext cx="10384972" cy="599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0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14F22B-F354-4661-8B46-332D13D6D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3" t="5324" r="16811" b="7483"/>
          <a:stretch/>
        </p:blipFill>
        <p:spPr>
          <a:xfrm>
            <a:off x="933061" y="365125"/>
            <a:ext cx="9209316" cy="597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88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04AE3E-D199-4642-9DCC-AB72468AD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3" t="5324" r="8469" b="12245"/>
          <a:stretch/>
        </p:blipFill>
        <p:spPr>
          <a:xfrm>
            <a:off x="718457" y="365125"/>
            <a:ext cx="10440956" cy="565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61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3893-1FFD-4FC2-87C8-E9A6DAA4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D80F8-08EC-4CFB-B663-12A289E7D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D72872-8B9A-401D-BFA6-073814D23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39"/>
          <a:stretch/>
        </p:blipFill>
        <p:spPr>
          <a:xfrm>
            <a:off x="0" y="0"/>
            <a:ext cx="12192000" cy="638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39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B2322D-F2F7-4180-8456-C25227682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9" t="5324" r="4719" b="8163"/>
          <a:stretch/>
        </p:blipFill>
        <p:spPr>
          <a:xfrm>
            <a:off x="354564" y="345232"/>
            <a:ext cx="11103428" cy="593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51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582D98-0932-4141-8C5F-7C95FF5FF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3" t="3538" r="15357" b="17143"/>
          <a:stretch/>
        </p:blipFill>
        <p:spPr>
          <a:xfrm>
            <a:off x="746448" y="242596"/>
            <a:ext cx="9573209" cy="543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91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4F6886-13DB-435E-A5BA-1AB7EF424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5323" r="10459" b="17960"/>
          <a:stretch/>
        </p:blipFill>
        <p:spPr>
          <a:xfrm>
            <a:off x="838200" y="365125"/>
            <a:ext cx="10078616" cy="526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9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70EF0A-7DAF-474B-A1E3-AA1FFF333C36}"/>
              </a:ext>
            </a:extLst>
          </p:cNvPr>
          <p:cNvSpPr/>
          <p:nvPr/>
        </p:nvSpPr>
        <p:spPr>
          <a:xfrm>
            <a:off x="4561190" y="2967335"/>
            <a:ext cx="30696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87271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A1040-7D77-4A68-996B-C47BCD54A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Prediction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F4177-7CE6-4975-9CB6-D3A37AAF0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Weather Forecasting</a:t>
            </a:r>
          </a:p>
          <a:p>
            <a:r>
              <a:rPr lang="en-US" dirty="0"/>
              <a:t>Stock Market Prediction</a:t>
            </a:r>
          </a:p>
          <a:p>
            <a:r>
              <a:rPr lang="en-US" dirty="0"/>
              <a:t>Product Recommendation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98692-0C7A-4A4E-BB27-BFFBB991F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83" t="22313" r="15433" b="44218"/>
          <a:stretch/>
        </p:blipFill>
        <p:spPr>
          <a:xfrm>
            <a:off x="1421363" y="3429000"/>
            <a:ext cx="9349274" cy="229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86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B8651-01F5-430D-B2F4-6F6BB13C1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Classification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55D28-7E61-469A-B19B-FD44ABDBC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  <a:p>
            <a:r>
              <a:rPr lang="en-US" dirty="0"/>
              <a:t>Sentiment Analysis</a:t>
            </a:r>
          </a:p>
          <a:p>
            <a:r>
              <a:rPr lang="en-US" dirty="0"/>
              <a:t>DNA Sequence Classification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7D42F-4C81-4225-86F2-755C84BB9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24355" r="22781" b="56121"/>
          <a:stretch/>
        </p:blipFill>
        <p:spPr>
          <a:xfrm>
            <a:off x="1351384" y="4001294"/>
            <a:ext cx="8576388" cy="133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93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8655-6BF9-4851-BF73-3C641EEC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Generation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BF0B4-523C-49E3-A803-D2FE5F62E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Generation</a:t>
            </a:r>
          </a:p>
          <a:p>
            <a:r>
              <a:rPr lang="en-US" dirty="0"/>
              <a:t>Music Generation</a:t>
            </a:r>
          </a:p>
          <a:p>
            <a:r>
              <a:rPr lang="en-US" dirty="0"/>
              <a:t>Image Caption Generation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ACEC4-92FC-4445-AC51-D92F1D7460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26370" r="13367" b="50365"/>
          <a:stretch/>
        </p:blipFill>
        <p:spPr>
          <a:xfrm>
            <a:off x="838200" y="4001294"/>
            <a:ext cx="9724053" cy="159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0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8909B-CA4A-48F1-8198-06A8E98B2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976E6-CC71-4464-A679-B137E73AF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Summarization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2145C-DBC2-41F2-BA16-9EEE36F32E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65" t="19933" r="16352" b="54920"/>
          <a:stretch/>
        </p:blipFill>
        <p:spPr>
          <a:xfrm>
            <a:off x="1045028" y="2679427"/>
            <a:ext cx="9190653" cy="17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55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E51C29-9E4D-4DF5-96EE-AAEC6FC784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4" t="3945" r="15740" b="8707"/>
          <a:stretch/>
        </p:blipFill>
        <p:spPr>
          <a:xfrm>
            <a:off x="363894" y="270588"/>
            <a:ext cx="9909110" cy="599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7FEC85-DBC0-45CD-82D6-874E7E7D6C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3" t="2721" r="15433" b="13061"/>
          <a:stretch/>
        </p:blipFill>
        <p:spPr>
          <a:xfrm>
            <a:off x="447869" y="186612"/>
            <a:ext cx="9862458" cy="57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88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166</Words>
  <Application>Microsoft Office PowerPoint</Application>
  <PresentationFormat>Widescreen</PresentationFormat>
  <Paragraphs>23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Office Theme</vt:lpstr>
      <vt:lpstr>Introduction to Recurrent Neural Networks (RNN) </vt:lpstr>
      <vt:lpstr>Introduction</vt:lpstr>
      <vt:lpstr>PowerPoint Presentation</vt:lpstr>
      <vt:lpstr>Sequence Prediction</vt:lpstr>
      <vt:lpstr>Sequence Classification</vt:lpstr>
      <vt:lpstr>Sequence Generation</vt:lpstr>
      <vt:lpstr>Sequence to Sequence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LSTM – Long Short Term Memory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Recurrent Neural Networks (RNN) </dc:title>
  <dc:creator>Hemachandran k</dc:creator>
  <cp:lastModifiedBy>Hemachandran k</cp:lastModifiedBy>
  <cp:revision>11</cp:revision>
  <dcterms:created xsi:type="dcterms:W3CDTF">2020-12-13T00:04:34Z</dcterms:created>
  <dcterms:modified xsi:type="dcterms:W3CDTF">2020-12-17T17:08:32Z</dcterms:modified>
</cp:coreProperties>
</file>